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92" r:id="rId4"/>
    <p:sldId id="393" r:id="rId5"/>
    <p:sldId id="399" r:id="rId6"/>
    <p:sldId id="401" r:id="rId7"/>
    <p:sldId id="394" r:id="rId8"/>
    <p:sldId id="402" r:id="rId9"/>
    <p:sldId id="395" r:id="rId10"/>
    <p:sldId id="396" r:id="rId11"/>
    <p:sldId id="40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Belastingen!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884" y="188640"/>
            <a:ext cx="5421079" cy="649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2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8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6" y="1207941"/>
            <a:ext cx="7736730" cy="47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Box 1: inkomen uit werk en woning</a:t>
            </a:r>
          </a:p>
          <a:p>
            <a:pPr marL="0" indent="0">
              <a:buNone/>
            </a:pPr>
            <a:r>
              <a:rPr lang="nl-NL" dirty="0" smtClean="0"/>
              <a:t>Box 2: inkomen uit aanmerkelijk belang</a:t>
            </a:r>
          </a:p>
          <a:p>
            <a:pPr marL="0" indent="0">
              <a:buNone/>
            </a:pPr>
            <a:r>
              <a:rPr lang="nl-NL" dirty="0" smtClean="0"/>
              <a:t>Box 3: inkomen uit vermogen.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94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Inkomen uit werk en woning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Inkomen</a:t>
            </a:r>
          </a:p>
          <a:p>
            <a:pPr marL="0" indent="0">
              <a:buNone/>
            </a:pPr>
            <a:r>
              <a:rPr lang="nl-NL" dirty="0" smtClean="0"/>
              <a:t>Bijtellingen</a:t>
            </a:r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r>
              <a:rPr lang="nl-NL" dirty="0" smtClean="0"/>
              <a:t>Heffingskortingen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70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596336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Inkomen</a:t>
            </a:r>
          </a:p>
          <a:p>
            <a:r>
              <a:rPr lang="nl-NL" dirty="0" smtClean="0"/>
              <a:t>Loon</a:t>
            </a:r>
          </a:p>
          <a:p>
            <a:r>
              <a:rPr lang="nl-NL" dirty="0" smtClean="0"/>
              <a:t>Inkomen uit onderneming (natuurlijke personen)</a:t>
            </a:r>
          </a:p>
          <a:p>
            <a:r>
              <a:rPr lang="nl-NL" dirty="0" smtClean="0"/>
              <a:t>Uitkering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Bijtellingen</a:t>
            </a:r>
          </a:p>
          <a:p>
            <a:r>
              <a:rPr lang="nl-NL" dirty="0" smtClean="0"/>
              <a:t>Eigen woning (eigenwoningforfait)</a:t>
            </a:r>
          </a:p>
          <a:p>
            <a:r>
              <a:rPr lang="nl-NL" dirty="0" smtClean="0"/>
              <a:t>Auto van de zaak (autokostenforfait)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Aftrekposten</a:t>
            </a:r>
          </a:p>
          <a:p>
            <a:r>
              <a:rPr lang="nl-NL" dirty="0"/>
              <a:t>Hypotheekrenteaftrek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442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+ Loon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+ Inkomen </a:t>
            </a:r>
            <a:r>
              <a:rPr lang="nl-NL" dirty="0"/>
              <a:t>uit onderneming (natuurlijke personen)</a:t>
            </a:r>
          </a:p>
          <a:p>
            <a:pPr marL="0" indent="0">
              <a:buNone/>
            </a:pPr>
            <a:r>
              <a:rPr lang="nl-NL" dirty="0" smtClean="0"/>
              <a:t>+ Uitkering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+ Eigen </a:t>
            </a:r>
            <a:r>
              <a:rPr lang="nl-NL" dirty="0"/>
              <a:t>woning (eigenwoningforfait)</a:t>
            </a:r>
          </a:p>
          <a:p>
            <a:pPr marL="0" indent="0">
              <a:buNone/>
            </a:pPr>
            <a:r>
              <a:rPr lang="nl-NL" dirty="0" smtClean="0"/>
              <a:t>+ Auto </a:t>
            </a:r>
            <a:r>
              <a:rPr lang="nl-NL" dirty="0"/>
              <a:t>van de zaak (autokostenforfait)</a:t>
            </a:r>
          </a:p>
          <a:p>
            <a:pPr marL="0" indent="0">
              <a:buNone/>
            </a:pPr>
            <a:r>
              <a:rPr lang="nl-NL" u="sng" dirty="0" smtClean="0"/>
              <a:t>- Hypotheekrenteaftrek                         _</a:t>
            </a:r>
          </a:p>
          <a:p>
            <a:pPr marL="0" indent="0">
              <a:buNone/>
            </a:pPr>
            <a:r>
              <a:rPr lang="nl-NL" dirty="0" smtClean="0"/>
              <a:t>= belastbare inkomen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78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berekenen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56891"/>
              </p:ext>
            </p:extLst>
          </p:nvPr>
        </p:nvGraphicFramePr>
        <p:xfrm>
          <a:off x="2051050" y="1196975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37,35</a:t>
                      </a:r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r>
                        <a:rPr lang="nl-NL" dirty="0" smtClean="0"/>
                        <a:t>68.507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8961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Belastbaar inkomen: €70.000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Schijf 1,2,3: €68.507 x 37,35% = €25.587</a:t>
            </a:r>
          </a:p>
          <a:p>
            <a:pPr marL="0" indent="0">
              <a:buNone/>
            </a:pPr>
            <a:r>
              <a:rPr lang="nl-NL" dirty="0" smtClean="0"/>
              <a:t>Schijf 4: (€70.000 - €68.507) x 49,5% = €739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berekende belasting: €26.326,-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92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1340768"/>
            <a:ext cx="735516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8000</TotalTime>
  <Words>169</Words>
  <Application>Microsoft Office PowerPoint</Application>
  <PresentationFormat>Diavoorstelling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Belastingen</vt:lpstr>
      <vt:lpstr>Inkomstenbelasting</vt:lpstr>
      <vt:lpstr>1. Inkomen uit werk en woning</vt:lpstr>
      <vt:lpstr>Box 1</vt:lpstr>
      <vt:lpstr>Box 1</vt:lpstr>
      <vt:lpstr>Belasting berekenen</vt:lpstr>
      <vt:lpstr>Voorbeeld </vt:lpstr>
      <vt:lpstr>Kortingen</vt:lpstr>
      <vt:lpstr>PowerPoint-presentatie</vt:lpstr>
      <vt:lpstr>Opgaven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112</cp:revision>
  <dcterms:created xsi:type="dcterms:W3CDTF">2013-11-15T15:05:42Z</dcterms:created>
  <dcterms:modified xsi:type="dcterms:W3CDTF">2020-02-13T11:29:18Z</dcterms:modified>
</cp:coreProperties>
</file>